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5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2022/11/22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中央区長　宛て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368410"/>
              </p:ext>
            </p:extLst>
          </p:nvPr>
        </p:nvGraphicFramePr>
        <p:xfrm>
          <a:off x="323645" y="1817601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ja-JP" altLang="en-US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482239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817601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  <a:endParaRPr kumimoji="1" lang="ja-JP" altLang="en-US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4310767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48478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273160"/>
              </p:ext>
            </p:extLst>
          </p:nvPr>
        </p:nvGraphicFramePr>
        <p:xfrm>
          <a:off x="323645" y="4987875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施設の住所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680098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（施設長記載）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  <a:endParaRPr kumimoji="1" lang="ja-JP" altLang="en-US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744691" y="155866"/>
            <a:ext cx="174965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別紙様式第１－１</a:t>
            </a:r>
            <a:endParaRPr kumimoji="1" lang="en-US" altLang="ja-JP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703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74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箕打　正人(014647)</dc:creator>
  <cp:lastModifiedBy>-</cp:lastModifiedBy>
  <cp:revision>20</cp:revision>
  <cp:lastPrinted>2022-09-16T09:09:47Z</cp:lastPrinted>
  <dcterms:created xsi:type="dcterms:W3CDTF">2020-12-14T13:03:49Z</dcterms:created>
  <dcterms:modified xsi:type="dcterms:W3CDTF">2022-11-22T01:36:51Z</dcterms:modified>
</cp:coreProperties>
</file>