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2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個人番号カード顔写真証明書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中央区長　宛て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196208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申請者本人の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顔写真貼付欄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25074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（申請者本人）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401048"/>
              </p:ext>
            </p:extLst>
          </p:nvPr>
        </p:nvGraphicFramePr>
        <p:xfrm>
          <a:off x="323645" y="4987875"/>
          <a:ext cx="5688000" cy="151551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402991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6457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（指定居宅介護支援事業者の長記載）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令和　年　月　日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8406" y="155866"/>
            <a:ext cx="160593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別紙様式第１－</a:t>
            </a:r>
            <a:r>
              <a:rPr kumimoji="1"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7895" y="387150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</a:t>
            </a:r>
            <a:r>
              <a:rPr kumimoji="1" lang="zh-TW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介護支援専門員記載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7895" y="4158020"/>
            <a:ext cx="5673750" cy="437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37895" y="419473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氏名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1754372" y="4158019"/>
            <a:ext cx="0" cy="43794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35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-</cp:lastModifiedBy>
  <cp:revision>20</cp:revision>
  <cp:lastPrinted>2022-09-16T09:09:47Z</cp:lastPrinted>
  <dcterms:created xsi:type="dcterms:W3CDTF">2020-12-14T13:03:49Z</dcterms:created>
  <dcterms:modified xsi:type="dcterms:W3CDTF">2022-11-22T01:37:14Z</dcterms:modified>
</cp:coreProperties>
</file>