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12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027253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512556"/>
              </p:ext>
            </p:extLst>
          </p:nvPr>
        </p:nvGraphicFramePr>
        <p:xfrm>
          <a:off x="323645" y="5285522"/>
          <a:ext cx="568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本人との関係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977745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（法定代理人記載）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234340" y="155866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別紙様式第２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中央区長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宛て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963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-</cp:lastModifiedBy>
  <cp:revision>20</cp:revision>
  <cp:lastPrinted>2022-09-16T09:09:47Z</cp:lastPrinted>
  <dcterms:created xsi:type="dcterms:W3CDTF">2020-12-14T13:03:49Z</dcterms:created>
  <dcterms:modified xsi:type="dcterms:W3CDTF">2022-11-22T01:42:48Z</dcterms:modified>
</cp:coreProperties>
</file>