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2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中央区長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宛て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-</cp:lastModifiedBy>
  <cp:revision>20</cp:revision>
  <cp:lastPrinted>2022-09-16T09:09:47Z</cp:lastPrinted>
  <dcterms:created xsi:type="dcterms:W3CDTF">2020-12-14T13:03:49Z</dcterms:created>
  <dcterms:modified xsi:type="dcterms:W3CDTF">2022-11-22T01:42:48Z</dcterms:modified>
</cp:coreProperties>
</file>